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8"/>
  </p:notesMasterIdLst>
  <p:sldIdLst>
    <p:sldId id="256" r:id="rId2"/>
    <p:sldId id="257" r:id="rId3"/>
    <p:sldId id="533" r:id="rId4"/>
    <p:sldId id="534" r:id="rId5"/>
    <p:sldId id="532" r:id="rId6"/>
    <p:sldId id="527" r:id="rId7"/>
    <p:sldId id="528" r:id="rId8"/>
    <p:sldId id="523" r:id="rId9"/>
    <p:sldId id="524" r:id="rId10"/>
    <p:sldId id="525" r:id="rId11"/>
    <p:sldId id="526" r:id="rId12"/>
    <p:sldId id="531" r:id="rId13"/>
    <p:sldId id="529" r:id="rId14"/>
    <p:sldId id="530" r:id="rId15"/>
    <p:sldId id="521" r:id="rId16"/>
    <p:sldId id="52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898C0B-24CE-036A-FD78-E4F6D5D32D82}" v="1" dt="2021-04-06T17:30:01.127"/>
    <p1510:client id="{1FE1FD57-E8B7-2043-8CED-062BBBC90C65}" v="55" dt="2021-04-07T15:05:27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83108"/>
  </p:normalViewPr>
  <p:slideViewPr>
    <p:cSldViewPr snapToGrid="0" snapToObjects="1">
      <p:cViewPr varScale="1">
        <p:scale>
          <a:sx n="90" d="100"/>
          <a:sy n="90" d="100"/>
        </p:scale>
        <p:origin x="23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Gerow-Burrin" userId="S::lgerow@inclusionalberta.org::945837f1-584f-423e-a753-7bae0ceb3cdb" providerId="AD" clId="Web-{10898C0B-24CE-036A-FD78-E4F6D5D32D82}"/>
    <pc:docChg chg="modSld">
      <pc:chgData name="Laura Gerow-Burrin" userId="S::lgerow@inclusionalberta.org::945837f1-584f-423e-a753-7bae0ceb3cdb" providerId="AD" clId="Web-{10898C0B-24CE-036A-FD78-E4F6D5D32D82}" dt="2021-04-06T17:29:57.939" v="157"/>
      <pc:docMkLst>
        <pc:docMk/>
      </pc:docMkLst>
      <pc:sldChg chg="modNotes">
        <pc:chgData name="Laura Gerow-Burrin" userId="S::lgerow@inclusionalberta.org::945837f1-584f-423e-a753-7bae0ceb3cdb" providerId="AD" clId="Web-{10898C0B-24CE-036A-FD78-E4F6D5D32D82}" dt="2021-04-06T17:29:57.939" v="157"/>
        <pc:sldMkLst>
          <pc:docMk/>
          <pc:sldMk cId="828286175" sldId="529"/>
        </pc:sldMkLst>
      </pc:sldChg>
    </pc:docChg>
  </pc:docChgLst>
  <pc:docChgLst>
    <pc:chgData name="Shawna Francis" userId="12d9af95-a41e-4679-8f67-832545f9e9a0" providerId="ADAL" clId="{1FE1FD57-E8B7-2043-8CED-062BBBC90C65}"/>
    <pc:docChg chg="custSel addSld delSld modSld">
      <pc:chgData name="Shawna Francis" userId="12d9af95-a41e-4679-8f67-832545f9e9a0" providerId="ADAL" clId="{1FE1FD57-E8B7-2043-8CED-062BBBC90C65}" dt="2021-04-07T15:13:23.887" v="418" actId="2696"/>
      <pc:docMkLst>
        <pc:docMk/>
      </pc:docMkLst>
      <pc:sldChg chg="del">
        <pc:chgData name="Shawna Francis" userId="12d9af95-a41e-4679-8f67-832545f9e9a0" providerId="ADAL" clId="{1FE1FD57-E8B7-2043-8CED-062BBBC90C65}" dt="2021-04-07T15:13:23.887" v="418" actId="2696"/>
        <pc:sldMkLst>
          <pc:docMk/>
          <pc:sldMk cId="3725887085" sldId="258"/>
        </pc:sldMkLst>
      </pc:sldChg>
      <pc:sldChg chg="modNotesTx">
        <pc:chgData name="Shawna Francis" userId="12d9af95-a41e-4679-8f67-832545f9e9a0" providerId="ADAL" clId="{1FE1FD57-E8B7-2043-8CED-062BBBC90C65}" dt="2021-04-06T17:28:06.652" v="33" actId="20577"/>
        <pc:sldMkLst>
          <pc:docMk/>
          <pc:sldMk cId="2377978279" sldId="521"/>
        </pc:sldMkLst>
      </pc:sldChg>
      <pc:sldChg chg="addSp delSp modSp new mod">
        <pc:chgData name="Shawna Francis" userId="12d9af95-a41e-4679-8f67-832545f9e9a0" providerId="ADAL" clId="{1FE1FD57-E8B7-2043-8CED-062BBBC90C65}" dt="2021-04-07T15:03:50.881" v="139" actId="1076"/>
        <pc:sldMkLst>
          <pc:docMk/>
          <pc:sldMk cId="2472481545" sldId="533"/>
        </pc:sldMkLst>
        <pc:spChg chg="mod">
          <ac:chgData name="Shawna Francis" userId="12d9af95-a41e-4679-8f67-832545f9e9a0" providerId="ADAL" clId="{1FE1FD57-E8B7-2043-8CED-062BBBC90C65}" dt="2021-04-06T17:23:48.276" v="27" actId="20577"/>
          <ac:spMkLst>
            <pc:docMk/>
            <pc:sldMk cId="2472481545" sldId="533"/>
            <ac:spMk id="2" creationId="{B822BBE6-4973-CE4B-B668-CAE40FEA572E}"/>
          </ac:spMkLst>
        </pc:spChg>
        <pc:spChg chg="del">
          <ac:chgData name="Shawna Francis" userId="12d9af95-a41e-4679-8f67-832545f9e9a0" providerId="ADAL" clId="{1FE1FD57-E8B7-2043-8CED-062BBBC90C65}" dt="2021-04-07T15:01:20.820" v="34" actId="931"/>
          <ac:spMkLst>
            <pc:docMk/>
            <pc:sldMk cId="2472481545" sldId="533"/>
            <ac:spMk id="3" creationId="{3F207444-2AA0-354E-A5FA-3882E546592B}"/>
          </ac:spMkLst>
        </pc:spChg>
        <pc:spChg chg="add mod">
          <ac:chgData name="Shawna Francis" userId="12d9af95-a41e-4679-8f67-832545f9e9a0" providerId="ADAL" clId="{1FE1FD57-E8B7-2043-8CED-062BBBC90C65}" dt="2021-04-07T15:02:00.620" v="71" actId="1076"/>
          <ac:spMkLst>
            <pc:docMk/>
            <pc:sldMk cId="2472481545" sldId="533"/>
            <ac:spMk id="8" creationId="{7131951A-44A1-DF4B-AFBA-664E3EF9D96F}"/>
          </ac:spMkLst>
        </pc:spChg>
        <pc:spChg chg="add mod">
          <ac:chgData name="Shawna Francis" userId="12d9af95-a41e-4679-8f67-832545f9e9a0" providerId="ADAL" clId="{1FE1FD57-E8B7-2043-8CED-062BBBC90C65}" dt="2021-04-07T15:03:50.881" v="139" actId="1076"/>
          <ac:spMkLst>
            <pc:docMk/>
            <pc:sldMk cId="2472481545" sldId="533"/>
            <ac:spMk id="13" creationId="{D2A6A525-47DB-C04F-99F9-827F269D1C8C}"/>
          </ac:spMkLst>
        </pc:spChg>
        <pc:picChg chg="add mod">
          <ac:chgData name="Shawna Francis" userId="12d9af95-a41e-4679-8f67-832545f9e9a0" providerId="ADAL" clId="{1FE1FD57-E8B7-2043-8CED-062BBBC90C65}" dt="2021-04-07T15:01:27.929" v="37" actId="1076"/>
          <ac:picMkLst>
            <pc:docMk/>
            <pc:sldMk cId="2472481545" sldId="533"/>
            <ac:picMk id="5" creationId="{1C721CA0-DA4B-2040-8BA1-8E9DBDB29E0F}"/>
          </ac:picMkLst>
        </pc:picChg>
        <pc:cxnChg chg="add mod">
          <ac:chgData name="Shawna Francis" userId="12d9af95-a41e-4679-8f67-832545f9e9a0" providerId="ADAL" clId="{1FE1FD57-E8B7-2043-8CED-062BBBC90C65}" dt="2021-04-07T15:01:46.025" v="49" actId="692"/>
          <ac:cxnSpMkLst>
            <pc:docMk/>
            <pc:sldMk cId="2472481545" sldId="533"/>
            <ac:cxnSpMk id="7" creationId="{8EA89F75-5F35-2848-B18C-ABFCE9517E7F}"/>
          </ac:cxnSpMkLst>
        </pc:cxnChg>
        <pc:cxnChg chg="add del">
          <ac:chgData name="Shawna Francis" userId="12d9af95-a41e-4679-8f67-832545f9e9a0" providerId="ADAL" clId="{1FE1FD57-E8B7-2043-8CED-062BBBC90C65}" dt="2021-04-07T15:02:16.923" v="73" actId="478"/>
          <ac:cxnSpMkLst>
            <pc:docMk/>
            <pc:sldMk cId="2472481545" sldId="533"/>
            <ac:cxnSpMk id="10" creationId="{3BB31F1E-CC55-2D4D-AFA5-4004C5A789D2}"/>
          </ac:cxnSpMkLst>
        </pc:cxnChg>
        <pc:cxnChg chg="add mod">
          <ac:chgData name="Shawna Francis" userId="12d9af95-a41e-4679-8f67-832545f9e9a0" providerId="ADAL" clId="{1FE1FD57-E8B7-2043-8CED-062BBBC90C65}" dt="2021-04-07T15:03:24.235" v="84" actId="692"/>
          <ac:cxnSpMkLst>
            <pc:docMk/>
            <pc:sldMk cId="2472481545" sldId="533"/>
            <ac:cxnSpMk id="12" creationId="{2F09B7BD-647E-8D43-A189-C88696D15A64}"/>
          </ac:cxnSpMkLst>
        </pc:cxnChg>
      </pc:sldChg>
      <pc:sldChg chg="addSp delSp modSp new mod">
        <pc:chgData name="Shawna Francis" userId="12d9af95-a41e-4679-8f67-832545f9e9a0" providerId="ADAL" clId="{1FE1FD57-E8B7-2043-8CED-062BBBC90C65}" dt="2021-04-07T15:13:09.640" v="417" actId="692"/>
        <pc:sldMkLst>
          <pc:docMk/>
          <pc:sldMk cId="1713400342" sldId="534"/>
        </pc:sldMkLst>
        <pc:spChg chg="del">
          <ac:chgData name="Shawna Francis" userId="12d9af95-a41e-4679-8f67-832545f9e9a0" providerId="ADAL" clId="{1FE1FD57-E8B7-2043-8CED-062BBBC90C65}" dt="2021-04-07T15:04:46.764" v="142" actId="478"/>
          <ac:spMkLst>
            <pc:docMk/>
            <pc:sldMk cId="1713400342" sldId="534"/>
            <ac:spMk id="2" creationId="{22C454C9-07BE-4145-AC36-ECBD484E9D01}"/>
          </ac:spMkLst>
        </pc:spChg>
        <pc:spChg chg="del">
          <ac:chgData name="Shawna Francis" userId="12d9af95-a41e-4679-8f67-832545f9e9a0" providerId="ADAL" clId="{1FE1FD57-E8B7-2043-8CED-062BBBC90C65}" dt="2021-04-07T15:04:44.220" v="141" actId="931"/>
          <ac:spMkLst>
            <pc:docMk/>
            <pc:sldMk cId="1713400342" sldId="534"/>
            <ac:spMk id="3" creationId="{28FD00A5-CCA3-CB45-BCE1-8568B9854A66}"/>
          </ac:spMkLst>
        </pc:spChg>
        <pc:spChg chg="add mod">
          <ac:chgData name="Shawna Francis" userId="12d9af95-a41e-4679-8f67-832545f9e9a0" providerId="ADAL" clId="{1FE1FD57-E8B7-2043-8CED-062BBBC90C65}" dt="2021-04-07T15:09:16.844" v="363" actId="692"/>
          <ac:spMkLst>
            <pc:docMk/>
            <pc:sldMk cId="1713400342" sldId="534"/>
            <ac:spMk id="10" creationId="{BC147EF6-49D5-0042-AD08-6436B10F1041}"/>
          </ac:spMkLst>
        </pc:spChg>
        <pc:spChg chg="add mod">
          <ac:chgData name="Shawna Francis" userId="12d9af95-a41e-4679-8f67-832545f9e9a0" providerId="ADAL" clId="{1FE1FD57-E8B7-2043-8CED-062BBBC90C65}" dt="2021-04-07T15:09:11.661" v="358" actId="1076"/>
          <ac:spMkLst>
            <pc:docMk/>
            <pc:sldMk cId="1713400342" sldId="534"/>
            <ac:spMk id="15" creationId="{63CD24D7-B241-3A4B-93C1-F615F5F990E2}"/>
          </ac:spMkLst>
        </pc:spChg>
        <pc:spChg chg="add del mod">
          <ac:chgData name="Shawna Francis" userId="12d9af95-a41e-4679-8f67-832545f9e9a0" providerId="ADAL" clId="{1FE1FD57-E8B7-2043-8CED-062BBBC90C65}" dt="2021-04-07T15:11:07.829" v="366" actId="478"/>
          <ac:spMkLst>
            <pc:docMk/>
            <pc:sldMk cId="1713400342" sldId="534"/>
            <ac:spMk id="16" creationId="{296521AD-060C-4545-AD2E-BAF2011B8051}"/>
          </ac:spMkLst>
        </pc:spChg>
        <pc:spChg chg="add del mod">
          <ac:chgData name="Shawna Francis" userId="12d9af95-a41e-4679-8f67-832545f9e9a0" providerId="ADAL" clId="{1FE1FD57-E8B7-2043-8CED-062BBBC90C65}" dt="2021-04-07T15:11:41.502" v="370" actId="478"/>
          <ac:spMkLst>
            <pc:docMk/>
            <pc:sldMk cId="1713400342" sldId="534"/>
            <ac:spMk id="17" creationId="{466D62C9-A74F-4D47-A2AF-D19C45958CE2}"/>
          </ac:spMkLst>
        </pc:spChg>
        <pc:spChg chg="add del mod">
          <ac:chgData name="Shawna Francis" userId="12d9af95-a41e-4679-8f67-832545f9e9a0" providerId="ADAL" clId="{1FE1FD57-E8B7-2043-8CED-062BBBC90C65}" dt="2021-04-07T15:12:17.955" v="375" actId="478"/>
          <ac:spMkLst>
            <pc:docMk/>
            <pc:sldMk cId="1713400342" sldId="534"/>
            <ac:spMk id="18" creationId="{D5057B81-19F7-5A48-B34F-D6E2DB1EB36A}"/>
          </ac:spMkLst>
        </pc:spChg>
        <pc:spChg chg="add mod">
          <ac:chgData name="Shawna Francis" userId="12d9af95-a41e-4679-8f67-832545f9e9a0" providerId="ADAL" clId="{1FE1FD57-E8B7-2043-8CED-062BBBC90C65}" dt="2021-04-07T15:12:49.615" v="397" actId="1076"/>
          <ac:spMkLst>
            <pc:docMk/>
            <pc:sldMk cId="1713400342" sldId="534"/>
            <ac:spMk id="19" creationId="{D13802DD-1515-FF4E-A270-8DED64B28A1F}"/>
          </ac:spMkLst>
        </pc:spChg>
        <pc:picChg chg="add mod">
          <ac:chgData name="Shawna Francis" userId="12d9af95-a41e-4679-8f67-832545f9e9a0" providerId="ADAL" clId="{1FE1FD57-E8B7-2043-8CED-062BBBC90C65}" dt="2021-04-07T15:04:51.666" v="146" actId="1076"/>
          <ac:picMkLst>
            <pc:docMk/>
            <pc:sldMk cId="1713400342" sldId="534"/>
            <ac:picMk id="5" creationId="{4EBD9760-6127-354C-A33A-57AA9EF8EC1E}"/>
          </ac:picMkLst>
        </pc:picChg>
        <pc:picChg chg="add mod">
          <ac:chgData name="Shawna Francis" userId="12d9af95-a41e-4679-8f67-832545f9e9a0" providerId="ADAL" clId="{1FE1FD57-E8B7-2043-8CED-062BBBC90C65}" dt="2021-04-07T15:05:40.175" v="154" actId="1076"/>
          <ac:picMkLst>
            <pc:docMk/>
            <pc:sldMk cId="1713400342" sldId="534"/>
            <ac:picMk id="7" creationId="{453D42B8-7E7D-9440-9E69-A48A284BA534}"/>
          </ac:picMkLst>
        </pc:picChg>
        <pc:picChg chg="add mod">
          <ac:chgData name="Shawna Francis" userId="12d9af95-a41e-4679-8f67-832545f9e9a0" providerId="ADAL" clId="{1FE1FD57-E8B7-2043-8CED-062BBBC90C65}" dt="2021-04-07T15:05:31.532" v="152" actId="1076"/>
          <ac:picMkLst>
            <pc:docMk/>
            <pc:sldMk cId="1713400342" sldId="534"/>
            <ac:picMk id="9" creationId="{CAE9B839-4A10-864C-A997-945C09750F1F}"/>
          </ac:picMkLst>
        </pc:picChg>
        <pc:cxnChg chg="add del">
          <ac:chgData name="Shawna Francis" userId="12d9af95-a41e-4679-8f67-832545f9e9a0" providerId="ADAL" clId="{1FE1FD57-E8B7-2043-8CED-062BBBC90C65}" dt="2021-04-07T15:07:34.295" v="170" actId="478"/>
          <ac:cxnSpMkLst>
            <pc:docMk/>
            <pc:sldMk cId="1713400342" sldId="534"/>
            <ac:cxnSpMk id="12" creationId="{8EDDFAB9-E625-3149-82B5-79DD0525B372}"/>
          </ac:cxnSpMkLst>
        </pc:cxnChg>
        <pc:cxnChg chg="add del">
          <ac:chgData name="Shawna Francis" userId="12d9af95-a41e-4679-8f67-832545f9e9a0" providerId="ADAL" clId="{1FE1FD57-E8B7-2043-8CED-062BBBC90C65}" dt="2021-04-07T15:07:51.548" v="172" actId="478"/>
          <ac:cxnSpMkLst>
            <pc:docMk/>
            <pc:sldMk cId="1713400342" sldId="534"/>
            <ac:cxnSpMk id="14" creationId="{DD904816-3A00-8945-88BD-2BE2724915E5}"/>
          </ac:cxnSpMkLst>
        </pc:cxnChg>
        <pc:cxnChg chg="add mod">
          <ac:chgData name="Shawna Francis" userId="12d9af95-a41e-4679-8f67-832545f9e9a0" providerId="ADAL" clId="{1FE1FD57-E8B7-2043-8CED-062BBBC90C65}" dt="2021-04-07T15:13:09.640" v="417" actId="692"/>
          <ac:cxnSpMkLst>
            <pc:docMk/>
            <pc:sldMk cId="1713400342" sldId="534"/>
            <ac:cxnSpMk id="21" creationId="{0E221F09-3EAB-AE44-9891-E8C4F9E629A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FFD5D-2B38-3C4D-B0FA-71BE9B6278E2}" type="datetimeFigureOut">
              <a:rPr lang="en-US" smtClean="0"/>
              <a:t>4/6/21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3AE7E8-6DCD-1541-8AED-95A61FE60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9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AE7E8-6DCD-1541-8AED-95A61FE604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585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AA8E6-A09A-7042-A2BA-3688778DB5C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7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Note: Positioning of the chat- you can place this beside the video when on computer, but it will cover the meeting for mobile users. We will likely enable mod and everyone, but not direct chat.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AE7E8-6DCD-1541-8AED-95A61FE604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24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Shawna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3AE7E8-6DCD-1541-8AED-95A61FE604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77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674CB-3709-4ACF-BB61-29ADEA3D41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33272"/>
            <a:ext cx="9144000" cy="2478024"/>
          </a:xfrm>
        </p:spPr>
        <p:txBody>
          <a:bodyPr lIns="0" tIns="0" rIns="0" bIns="0" anchor="b">
            <a:noAutofit/>
          </a:bodyPr>
          <a:lstStyle>
            <a:lvl1pPr algn="ctr">
              <a:defRPr sz="4000" spc="7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DA6BE-9B64-48FC-92D1-EF0D426A3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2192"/>
            <a:ext cx="9144000" cy="1435608"/>
          </a:xfrm>
        </p:spPr>
        <p:txBody>
          <a:bodyPr lIns="0" tIns="0" rIns="0" bIns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3AE59-8E21-449F-86DA-5BE29701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5808-3B61-48CC-92EF-85AC2E0DFA56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CCD60-9970-49FD-8254-21154BAA1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0A488-07A7-42F9-B1DF-68545B75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91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F3C6-0FD4-4939-991C-00DDE5C56815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736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C12CB-05D8-4D62-BDC5-812DB6DD0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709738"/>
            <a:ext cx="9966960" cy="2852737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400" spc="7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52F020-8516-4B9E-B455-5731ED6C9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4974336"/>
            <a:ext cx="9966961" cy="1115568"/>
          </a:xfrm>
        </p:spPr>
        <p:txBody>
          <a:bodyPr>
            <a:normAutofit/>
          </a:bodyPr>
          <a:lstStyle>
            <a:lvl1pPr marL="0" indent="0">
              <a:buNone/>
              <a:defRPr sz="1600" cap="all" spc="6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2993-6E28-44BB-B983-095B476B8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07482-8128-47C6-A8DD-6452B0291CFF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09971-06C9-462B-81D9-BEF24C708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9A076D-47C1-49CD-9A8B-956DB3FC3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58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DFBD-F5ED-455C-8AD0-97476A55E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0E58C-F463-4D52-9225-9410133113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0" y="2112264"/>
            <a:ext cx="4846320" cy="3959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7BDB4-97FA-485D-A557-6F96692B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6560" y="2112265"/>
            <a:ext cx="4846320" cy="39593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C50007-C799-4117-8ACD-5EE980E63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03F25-275E-41DE-BE3B-EBF0DB49F9B1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4E8968-6BAD-4D5A-BF1D-911C7A39C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9D8C08-BF20-4D5E-9004-0C075C36D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157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5572-4A44-4171-84AA-64D42C8050A6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203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B1716-24B0-42CD-95B6-84309259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3617E-4B11-481F-AC6E-000317902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1612E-528E-4FD5-9E9E-E15F1108F171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BF19CC-06D3-40E9-81B5-63B457B2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EFC312-3AA5-46F7-B701-3D9327A6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1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6D862-A06D-436F-A92E-EBAAD50B6E50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4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E0B7D-2260-4809-8F0A-9E5F3E24F169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0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anchor="b"/>
          <a:lstStyle>
            <a:lvl1pPr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4735-C637-46A3-94EB-AB3AC4188D2F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80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C3B6-2D75-4EC4-9120-88DCE0EA6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B06CB-A0FE-4499-B674-90C8C281A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7FD700-765A-4DE6-A8EC-9D9D92FCB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E98AF-4574-4509-BF7A-519ACD5BF826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664EC-C4B1-4D14-9ED3-14C6CCBFF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DF5526-E518-4133-9F44-D812576C1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210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62998-15B1-4CA8-8C60-7801001F80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838899"/>
            <a:ext cx="2628900" cy="48493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1AE278-0885-4594-AB09-120344C7D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49235" y="838900"/>
            <a:ext cx="7723265" cy="4849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850CC-FB43-4988-8D4E-9C54C2018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D97D4-9636-490F-85D0-E926C2B6F3B1}" type="datetime2">
              <a:rPr lang="en-US" smtClean="0"/>
              <a:t>Tuesday, April 6,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0300-3853-4FB4-A084-CF6E5CF2B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AFB0-25AA-4B69-8418-418F47A9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389E6-C847-4AD0-B56D-D205B2EAB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93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CF2F3BB-127D-44BC-A8EF-A8BB5F5911CA}"/>
              </a:ext>
            </a:extLst>
          </p:cNvPr>
          <p:cNvSpPr/>
          <p:nvPr/>
        </p:nvSpPr>
        <p:spPr>
          <a:xfrm rot="10800000" flipH="1">
            <a:off x="0" y="6401226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0D1F30-F118-4A1F-A48F-7E5706959F64}"/>
              </a:ext>
            </a:extLst>
          </p:cNvPr>
          <p:cNvSpPr/>
          <p:nvPr/>
        </p:nvSpPr>
        <p:spPr>
          <a:xfrm flipH="1">
            <a:off x="4038602" y="6401228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fld id="{AE0C963C-C1DB-4AFD-9DDC-0691666BF49B}" type="datetime2">
              <a:rPr lang="en-US" smtClean="0"/>
              <a:pPr/>
              <a:t>Tuesday, April 6, 2021</a:t>
            </a:fld>
            <a:endParaRPr lang="en-US" cap="al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C01389E6-C847-4AD0-B56D-D205B2EAB1EE}" type="slidenum">
              <a:rPr lang="en-US" smtClean="0"/>
              <a:pPr/>
              <a:t>‹#›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63294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3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BEF5F6-CCE4-4105-A24D-A4126C6BF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60" r="25201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DF4FE7-85C6-AE4E-8C67-1B9716882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825" y="2950387"/>
            <a:ext cx="3077044" cy="3531403"/>
          </a:xfrm>
        </p:spPr>
        <p:txBody>
          <a:bodyPr anchor="t">
            <a:normAutofit/>
          </a:bodyPr>
          <a:lstStyle/>
          <a:p>
            <a:pPr algn="r"/>
            <a:r>
              <a:rPr lang="en-US" sz="3200" dirty="0">
                <a:solidFill>
                  <a:schemeClr val="bg1"/>
                </a:solidFill>
              </a:rPr>
              <a:t>Zoom 101</a:t>
            </a:r>
          </a:p>
        </p:txBody>
      </p:sp>
    </p:spTree>
    <p:extLst>
      <p:ext uri="{BB962C8B-B14F-4D97-AF65-F5344CB8AC3E}">
        <p14:creationId xmlns:p14="http://schemas.microsoft.com/office/powerpoint/2010/main" val="1517167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DE930-590D-E94A-B433-0D02BABEB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040" y="360631"/>
            <a:ext cx="10241280" cy="1234440"/>
          </a:xfrm>
        </p:spPr>
        <p:txBody>
          <a:bodyPr/>
          <a:lstStyle/>
          <a:p>
            <a:r>
              <a:rPr lang="en-US" dirty="0"/>
              <a:t>What we will cover today: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F146D-A1DF-6F4E-939B-BAD44044D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748963" cy="4351338"/>
          </a:xfrm>
        </p:spPr>
        <p:txBody>
          <a:bodyPr/>
          <a:lstStyle/>
          <a:p>
            <a:r>
              <a:rPr lang="en-US" dirty="0"/>
              <a:t>Turning on and off your camera/microphone</a:t>
            </a:r>
          </a:p>
          <a:p>
            <a:r>
              <a:rPr lang="en-US" dirty="0"/>
              <a:t>Reactions, raising hands</a:t>
            </a:r>
          </a:p>
          <a:p>
            <a:r>
              <a:rPr lang="en-US" dirty="0"/>
              <a:t>Changing your view – speaker view or gallery view</a:t>
            </a:r>
          </a:p>
          <a:p>
            <a:r>
              <a:rPr lang="en-US" dirty="0"/>
              <a:t>Joining breakout rooms </a:t>
            </a:r>
          </a:p>
          <a:p>
            <a:r>
              <a:rPr lang="en-US" dirty="0"/>
              <a:t>Using the chat</a:t>
            </a:r>
          </a:p>
          <a:p>
            <a:r>
              <a:rPr lang="en-US" dirty="0"/>
              <a:t>Turning on closed captioning</a:t>
            </a:r>
          </a:p>
          <a:p>
            <a:r>
              <a:rPr lang="en-US" dirty="0"/>
              <a:t> updating your zoom before April 16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01029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BBE6-4973-CE4B-B668-CAE40FEA5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to find the passcode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1C721CA0-DA4B-2040-8BA1-8E9DBDB29E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2509838"/>
            <a:ext cx="6985000" cy="3022600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EA89F75-5F35-2848-B18C-ABFCE9517E7F}"/>
              </a:ext>
            </a:extLst>
          </p:cNvPr>
          <p:cNvCxnSpPr/>
          <p:nvPr/>
        </p:nvCxnSpPr>
        <p:spPr>
          <a:xfrm flipH="1">
            <a:off x="8072438" y="4021138"/>
            <a:ext cx="132873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131951A-44A1-DF4B-AFBA-664E3EF9D96F}"/>
              </a:ext>
            </a:extLst>
          </p:cNvPr>
          <p:cNvSpPr txBox="1"/>
          <p:nvPr/>
        </p:nvSpPr>
        <p:spPr>
          <a:xfrm>
            <a:off x="9586913" y="3697972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this Link</a:t>
            </a:r>
          </a:p>
          <a:p>
            <a:pPr algn="ctr"/>
            <a:r>
              <a:rPr lang="en-US" dirty="0"/>
              <a:t>OR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F09B7BD-647E-8D43-A189-C88696D15A64}"/>
              </a:ext>
            </a:extLst>
          </p:cNvPr>
          <p:cNvCxnSpPr/>
          <p:nvPr/>
        </p:nvCxnSpPr>
        <p:spPr>
          <a:xfrm flipH="1">
            <a:off x="3600450" y="4643438"/>
            <a:ext cx="5800725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2A6A525-47DB-C04F-99F9-827F269D1C8C}"/>
              </a:ext>
            </a:extLst>
          </p:cNvPr>
          <p:cNvSpPr txBox="1"/>
          <p:nvPr/>
        </p:nvSpPr>
        <p:spPr>
          <a:xfrm>
            <a:off x="9492971" y="4372878"/>
            <a:ext cx="21849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Type in this code and</a:t>
            </a:r>
          </a:p>
          <a:p>
            <a:pPr algn="ctr"/>
            <a:r>
              <a:rPr lang="en-US" dirty="0"/>
              <a:t> find the passcode</a:t>
            </a:r>
          </a:p>
          <a:p>
            <a:pPr algn="ctr"/>
            <a:r>
              <a:rPr lang="en-US" dirty="0"/>
              <a:t> underneath</a:t>
            </a:r>
          </a:p>
        </p:txBody>
      </p:sp>
    </p:spTree>
    <p:extLst>
      <p:ext uri="{BB962C8B-B14F-4D97-AF65-F5344CB8AC3E}">
        <p14:creationId xmlns:p14="http://schemas.microsoft.com/office/powerpoint/2010/main" val="2472481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llage of a person&#10;&#10;Description automatically generated with low confidence">
            <a:extLst>
              <a:ext uri="{FF2B5EF4-FFF2-40B4-BE49-F238E27FC236}">
                <a16:creationId xmlns:a16="http://schemas.microsoft.com/office/drawing/2014/main" id="{4EBD9760-6127-354C-A33A-57AA9EF8E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3371" y="469900"/>
            <a:ext cx="6865257" cy="3959225"/>
          </a:xfrm>
        </p:spPr>
      </p:pic>
      <p:pic>
        <p:nvPicPr>
          <p:cNvPr id="7" name="Picture 6" descr="A black screen with white text&#10;&#10;Description automatically generated with low confidence">
            <a:extLst>
              <a:ext uri="{FF2B5EF4-FFF2-40B4-BE49-F238E27FC236}">
                <a16:creationId xmlns:a16="http://schemas.microsoft.com/office/drawing/2014/main" id="{453D42B8-7E7D-9440-9E69-A48A284BA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921997"/>
            <a:ext cx="2286000" cy="6723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E9B839-4A10-864C-A997-945C09750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3725" y="4933950"/>
            <a:ext cx="6045200" cy="6604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BC147EF6-49D5-0042-AD08-6436B10F1041}"/>
              </a:ext>
            </a:extLst>
          </p:cNvPr>
          <p:cNvSpPr/>
          <p:nvPr/>
        </p:nvSpPr>
        <p:spPr>
          <a:xfrm>
            <a:off x="2663371" y="4129088"/>
            <a:ext cx="451304" cy="414337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Bent-Up Arrow 14">
            <a:extLst>
              <a:ext uri="{FF2B5EF4-FFF2-40B4-BE49-F238E27FC236}">
                <a16:creationId xmlns:a16="http://schemas.microsoft.com/office/drawing/2014/main" id="{63CD24D7-B241-3A4B-93C1-F615F5F990E2}"/>
              </a:ext>
            </a:extLst>
          </p:cNvPr>
          <p:cNvSpPr/>
          <p:nvPr/>
        </p:nvSpPr>
        <p:spPr>
          <a:xfrm rot="10800000">
            <a:off x="1371600" y="4286250"/>
            <a:ext cx="1143000" cy="514350"/>
          </a:xfrm>
          <a:prstGeom prst="bentUp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13802DD-1515-FF4E-A270-8DED64B28A1F}"/>
              </a:ext>
            </a:extLst>
          </p:cNvPr>
          <p:cNvSpPr/>
          <p:nvPr/>
        </p:nvSpPr>
        <p:spPr>
          <a:xfrm>
            <a:off x="5688239" y="4086225"/>
            <a:ext cx="422275" cy="400050"/>
          </a:xfrm>
          <a:prstGeom prst="ellipse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E221F09-3EAB-AE44-9891-E8C4F9E629A6}"/>
              </a:ext>
            </a:extLst>
          </p:cNvPr>
          <p:cNvCxnSpPr/>
          <p:nvPr/>
        </p:nvCxnSpPr>
        <p:spPr>
          <a:xfrm>
            <a:off x="6095999" y="4543425"/>
            <a:ext cx="1233489" cy="514350"/>
          </a:xfrm>
          <a:prstGeom prst="straightConnector1">
            <a:avLst/>
          </a:prstGeom>
          <a:ln w="635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40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82025A0-5D1F-4054-8273-6A919D75D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244B84-452A-4BE8-BEA4-A7CCA098C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1793"/>
            <a:ext cx="12193492" cy="6869793"/>
          </a:xfrm>
          <a:prstGeom prst="rect">
            <a:avLst/>
          </a:prstGeom>
          <a:gradFill>
            <a:gsLst>
              <a:gs pos="0">
                <a:schemeClr val="accent5">
                  <a:alpha val="83000"/>
                </a:schemeClr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220EA9-AB07-4E8F-9E57-B281453FF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714750" y="-1068668"/>
            <a:ext cx="6439521" cy="8517963"/>
          </a:xfrm>
          <a:prstGeom prst="rect">
            <a:avLst/>
          </a:prstGeom>
          <a:gradFill>
            <a:gsLst>
              <a:gs pos="51000">
                <a:schemeClr val="accent2">
                  <a:lumMod val="60000"/>
                  <a:lumOff val="40000"/>
                  <a:alpha val="33000"/>
                </a:schemeClr>
              </a:gs>
              <a:gs pos="100000">
                <a:schemeClr val="accent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44646F-1A59-47A2-AD5D-54DCAECD5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1102" y="-2661103"/>
            <a:ext cx="6869793" cy="12191998"/>
          </a:xfrm>
          <a:prstGeom prst="rect">
            <a:avLst/>
          </a:prstGeom>
          <a:gradFill>
            <a:gsLst>
              <a:gs pos="6000">
                <a:schemeClr val="accent2">
                  <a:alpha val="45000"/>
                </a:schemeClr>
              </a:gs>
              <a:gs pos="74000">
                <a:schemeClr val="accent4">
                  <a:alpha val="21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544BED-FB42-4737-9370-482C3CE0D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49752" y="-3761546"/>
            <a:ext cx="4692495" cy="12192001"/>
          </a:xfrm>
          <a:prstGeom prst="rect">
            <a:avLst/>
          </a:prstGeom>
          <a:gradFill>
            <a:gsLst>
              <a:gs pos="0">
                <a:schemeClr val="accent4">
                  <a:alpha val="0"/>
                </a:schemeClr>
              </a:gs>
              <a:gs pos="99000">
                <a:schemeClr val="accent5">
                  <a:alpha val="32000"/>
                </a:scheme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9DC0F88-8079-0443-BB1F-B65646326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606" y="1944825"/>
            <a:ext cx="4559049" cy="1857811"/>
          </a:xfrm>
          <a:prstGeom prst="rect">
            <a:avLst/>
          </a:prstGeom>
        </p:spPr>
      </p:pic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4902C849-AD2F-A044-97CA-0C73452E4E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77303" y="1958686"/>
            <a:ext cx="4543528" cy="187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99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BE168-D03A-2549-9DE9-DCD3FEB52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reactions or raising your hand</a:t>
            </a:r>
          </a:p>
        </p:txBody>
      </p:sp>
      <p:pic>
        <p:nvPicPr>
          <p:cNvPr id="9" name="Content Placeholder 8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C8E4FD1E-F652-314E-8094-B810A141D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5518" y="3067574"/>
            <a:ext cx="10240963" cy="1506294"/>
          </a:xfrm>
        </p:spPr>
      </p:pic>
      <p:sp>
        <p:nvSpPr>
          <p:cNvPr id="10" name="Up Arrow 9">
            <a:extLst>
              <a:ext uri="{FF2B5EF4-FFF2-40B4-BE49-F238E27FC236}">
                <a16:creationId xmlns:a16="http://schemas.microsoft.com/office/drawing/2014/main" id="{8629164E-BEC3-3C44-8919-75749A4F4546}"/>
              </a:ext>
            </a:extLst>
          </p:cNvPr>
          <p:cNvSpPr/>
          <p:nvPr/>
        </p:nvSpPr>
        <p:spPr>
          <a:xfrm>
            <a:off x="9601201" y="4757738"/>
            <a:ext cx="700087" cy="628650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029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2CE1F-8FB5-4948-B369-533F869DD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reactions or raising your hand – from an </a:t>
            </a:r>
            <a:r>
              <a:rPr lang="en-US" dirty="0" err="1"/>
              <a:t>ipad</a:t>
            </a:r>
            <a:r>
              <a:rPr lang="en-US" dirty="0"/>
              <a:t> or phone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62D8156-50B2-ED40-BA32-30BF143A10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3584" y="2112964"/>
            <a:ext cx="5278966" cy="3959225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E61138D-5A94-064B-B029-B4D2D589A79A}"/>
              </a:ext>
            </a:extLst>
          </p:cNvPr>
          <p:cNvSpPr/>
          <p:nvPr/>
        </p:nvSpPr>
        <p:spPr>
          <a:xfrm>
            <a:off x="8576203" y="2112964"/>
            <a:ext cx="396347" cy="4302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4314EFB-C700-5D45-B184-F469FC58ACB2}"/>
              </a:ext>
            </a:extLst>
          </p:cNvPr>
          <p:cNvCxnSpPr/>
          <p:nvPr/>
        </p:nvCxnSpPr>
        <p:spPr>
          <a:xfrm flipH="1">
            <a:off x="8774376" y="3843338"/>
            <a:ext cx="985837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C996391-9BB6-4E4D-B7D6-E9A86AC4FF7A}"/>
              </a:ext>
            </a:extLst>
          </p:cNvPr>
          <p:cNvCxnSpPr/>
          <p:nvPr/>
        </p:nvCxnSpPr>
        <p:spPr>
          <a:xfrm flipH="1">
            <a:off x="8972550" y="4214813"/>
            <a:ext cx="110013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47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25CFD-98C1-5C46-AAF5-F4CEFE71B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893" y="-124362"/>
            <a:ext cx="10241280" cy="1234440"/>
          </a:xfrm>
        </p:spPr>
        <p:txBody>
          <a:bodyPr/>
          <a:lstStyle/>
          <a:p>
            <a:r>
              <a:rPr lang="en-US" dirty="0"/>
              <a:t>Rename your screen name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6DA083-1DF5-2C4F-AF6F-71578CF19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6893" y="1556819"/>
            <a:ext cx="10515600" cy="615667"/>
          </a:xfrm>
        </p:spPr>
      </p:pic>
      <p:pic>
        <p:nvPicPr>
          <p:cNvPr id="7" name="Picture 6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D2B6C1ED-F550-9C41-924D-AF4C3C2C1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93" y="2838450"/>
            <a:ext cx="4051300" cy="11811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5590358-C5CF-824A-BD21-297B7F5B8F13}"/>
              </a:ext>
            </a:extLst>
          </p:cNvPr>
          <p:cNvSpPr/>
          <p:nvPr/>
        </p:nvSpPr>
        <p:spPr>
          <a:xfrm>
            <a:off x="3111230" y="1330517"/>
            <a:ext cx="1171575" cy="961089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59B7CA2-06FD-1B42-9091-1275D265CE81}"/>
              </a:ext>
            </a:extLst>
          </p:cNvPr>
          <p:cNvCxnSpPr/>
          <p:nvPr/>
        </p:nvCxnSpPr>
        <p:spPr>
          <a:xfrm flipH="1">
            <a:off x="4909823" y="2519024"/>
            <a:ext cx="471488" cy="528638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63A9ADA-4068-F54E-A0B9-B63EE072BA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76893" y="4559496"/>
            <a:ext cx="4068674" cy="148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86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BF893-7F4C-6041-97C7-D8B1CF621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483" y="242411"/>
            <a:ext cx="10241280" cy="1234440"/>
          </a:xfrm>
        </p:spPr>
        <p:txBody>
          <a:bodyPr/>
          <a:lstStyle/>
          <a:p>
            <a:r>
              <a:rPr lang="en-US" dirty="0"/>
              <a:t>Rename your screen name on an iPad or cell phone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F09E7BF-B30C-8940-A51C-FDB8F9E741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92B9DD0-7ADF-784A-A94D-0FD5DE65DCCF}"/>
              </a:ext>
            </a:extLst>
          </p:cNvPr>
          <p:cNvSpPr/>
          <p:nvPr/>
        </p:nvSpPr>
        <p:spPr>
          <a:xfrm>
            <a:off x="8101012" y="1831181"/>
            <a:ext cx="557213" cy="474663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7716316-0410-7746-B3CD-9BEC822A7EB3}"/>
              </a:ext>
            </a:extLst>
          </p:cNvPr>
          <p:cNvCxnSpPr/>
          <p:nvPr/>
        </p:nvCxnSpPr>
        <p:spPr>
          <a:xfrm flipH="1">
            <a:off x="8658225" y="3757613"/>
            <a:ext cx="1085850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97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D4C0BBB-0042-4603-A226-6117F3FD5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14000">
                <a:schemeClr val="accent4">
                  <a:alpha val="28000"/>
                </a:schemeClr>
              </a:gs>
              <a:gs pos="100000">
                <a:schemeClr val="accent5">
                  <a:alpha val="8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44F520-2598-460E-9F91-B02F60830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9000">
                <a:schemeClr val="accent2">
                  <a:lumMod val="60000"/>
                  <a:lumOff val="40000"/>
                  <a:alpha val="55000"/>
                </a:schemeClr>
              </a:gs>
              <a:gs pos="99000">
                <a:schemeClr val="accent2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chemeClr val="accent2"/>
              </a:gs>
              <a:gs pos="100000">
                <a:schemeClr val="accent6">
                  <a:lumMod val="75000"/>
                  <a:alpha val="8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5">
                  <a:alpha val="35000"/>
                </a:schemeClr>
              </a:gs>
              <a:gs pos="100000">
                <a:schemeClr val="accent6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B5DEDA3-1D0D-924A-A6BA-0A8025986D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" b="9850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708C83-1967-B54A-9456-38D4E75AC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825" y="2950387"/>
            <a:ext cx="3077044" cy="3531403"/>
          </a:xfrm>
        </p:spPr>
        <p:txBody>
          <a:bodyPr vert="horz" lIns="0" tIns="0" rIns="0" bIns="0" rtlCol="0" anchor="t">
            <a:normAutofit/>
          </a:bodyPr>
          <a:lstStyle/>
          <a:p>
            <a:pPr algn="r"/>
            <a:r>
              <a:rPr lang="en-US" sz="3000" spc="750">
                <a:solidFill>
                  <a:schemeClr val="bg1"/>
                </a:solidFill>
              </a:rPr>
              <a:t>Changing your view</a:t>
            </a:r>
          </a:p>
        </p:txBody>
      </p:sp>
    </p:spTree>
    <p:extLst>
      <p:ext uri="{BB962C8B-B14F-4D97-AF65-F5344CB8AC3E}">
        <p14:creationId xmlns:p14="http://schemas.microsoft.com/office/powerpoint/2010/main" val="721635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7C8D-B363-2F45-B67E-EDE226DB8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Changing your view from and ipad or phone</a:t>
            </a:r>
            <a:endParaRPr lang="en-US" dirty="0"/>
          </a:p>
        </p:txBody>
      </p:sp>
      <p:pic>
        <p:nvPicPr>
          <p:cNvPr id="5" name="Content Placeholder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E35A171-1526-6045-BC6A-2826C44565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6517" y="2103247"/>
            <a:ext cx="5278966" cy="3959225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3B05CF9-4E74-B842-8385-2558F4E856CD}"/>
              </a:ext>
            </a:extLst>
          </p:cNvPr>
          <p:cNvSpPr/>
          <p:nvPr/>
        </p:nvSpPr>
        <p:spPr>
          <a:xfrm>
            <a:off x="3331739" y="2600325"/>
            <a:ext cx="742950" cy="657225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46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02F19-5A73-4640-9E0D-E947987A8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Joining breakout rooms</a:t>
            </a:r>
          </a:p>
        </p:txBody>
      </p:sp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3A737B86-077E-5842-90C5-D7F0F653D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806" y="2173960"/>
            <a:ext cx="3764757" cy="1769436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E966E62-2CBD-B14A-B4C6-F1C1200096C0}"/>
              </a:ext>
            </a:extLst>
          </p:cNvPr>
          <p:cNvCxnSpPr/>
          <p:nvPr/>
        </p:nvCxnSpPr>
        <p:spPr>
          <a:xfrm flipH="1">
            <a:off x="5029200" y="3557587"/>
            <a:ext cx="168592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B78E1F1-BF04-034C-BDAF-2F668BFB8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806" y="4614873"/>
            <a:ext cx="10132074" cy="740726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FA539882-9719-FF4B-81A2-2E9D885120E9}"/>
              </a:ext>
            </a:extLst>
          </p:cNvPr>
          <p:cNvSpPr/>
          <p:nvPr/>
        </p:nvSpPr>
        <p:spPr>
          <a:xfrm>
            <a:off x="7829550" y="4500563"/>
            <a:ext cx="1814513" cy="1100137"/>
          </a:xfrm>
          <a:prstGeom prst="ellipse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5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29888-AB94-B847-9CF8-EA0662D8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the chat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CFF619-B27C-8D48-82F8-FD0174F81D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45456" y="3429000"/>
            <a:ext cx="9749908" cy="712787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8EC991E-8DCB-EE4C-B5CE-405E11ECAE6B}"/>
              </a:ext>
            </a:extLst>
          </p:cNvPr>
          <p:cNvSpPr/>
          <p:nvPr/>
        </p:nvSpPr>
        <p:spPr>
          <a:xfrm>
            <a:off x="3300412" y="3306762"/>
            <a:ext cx="914400" cy="957262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286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FDD4-FC02-7344-A892-5583F8A3C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chat on an </a:t>
            </a:r>
            <a:r>
              <a:rPr lang="en-US" dirty="0" err="1"/>
              <a:t>ipad</a:t>
            </a:r>
            <a:r>
              <a:rPr lang="en-US" dirty="0"/>
              <a:t> or phone</a:t>
            </a:r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D4E6A47-2A1C-E94A-9688-4FFA8F634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2598" y="2112963"/>
            <a:ext cx="5278966" cy="3959225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A948595-FA62-9E42-8591-BF98E84C8E99}"/>
              </a:ext>
            </a:extLst>
          </p:cNvPr>
          <p:cNvSpPr/>
          <p:nvPr/>
        </p:nvSpPr>
        <p:spPr>
          <a:xfrm>
            <a:off x="8731515" y="2212976"/>
            <a:ext cx="400049" cy="3873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8586DAE-253C-084F-BD25-70EFB06E8B40}"/>
              </a:ext>
            </a:extLst>
          </p:cNvPr>
          <p:cNvCxnSpPr/>
          <p:nvPr/>
        </p:nvCxnSpPr>
        <p:spPr>
          <a:xfrm flipH="1">
            <a:off x="9131564" y="2657477"/>
            <a:ext cx="1026849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280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ABA80-8C60-9E45-B9ED-1E10B2A8E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180" y="215664"/>
            <a:ext cx="10241280" cy="1234440"/>
          </a:xfrm>
        </p:spPr>
        <p:txBody>
          <a:bodyPr/>
          <a:lstStyle/>
          <a:p>
            <a:r>
              <a:rPr lang="en-US" dirty="0"/>
              <a:t>Closed captioning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074BD2F-70A8-D34A-821E-C3539B5AF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7886" y="1912852"/>
            <a:ext cx="9760769" cy="713581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2C28102C-B59E-6E4F-AE93-ABEA68F9701F}"/>
              </a:ext>
            </a:extLst>
          </p:cNvPr>
          <p:cNvSpPr/>
          <p:nvPr/>
        </p:nvSpPr>
        <p:spPr>
          <a:xfrm>
            <a:off x="5642307" y="1702749"/>
            <a:ext cx="1343025" cy="1133786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C5250FE3-6182-264D-99ED-86C73D3FD2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86" y="3208496"/>
            <a:ext cx="7386163" cy="18938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3229C63-7B3D-F045-9BE9-71D8EC2EC0B4}"/>
              </a:ext>
            </a:extLst>
          </p:cNvPr>
          <p:cNvSpPr/>
          <p:nvPr/>
        </p:nvSpPr>
        <p:spPr>
          <a:xfrm>
            <a:off x="877886" y="3208496"/>
            <a:ext cx="5094289" cy="12920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CFE33CB-5961-FC42-BB1B-2AE3F95576AF}"/>
              </a:ext>
            </a:extLst>
          </p:cNvPr>
          <p:cNvCxnSpPr>
            <a:cxnSpLocks/>
          </p:cNvCxnSpPr>
          <p:nvPr/>
        </p:nvCxnSpPr>
        <p:spPr>
          <a:xfrm flipH="1">
            <a:off x="7404411" y="3543649"/>
            <a:ext cx="1460808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97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D5EE-3060-C942-BFCC-036FE120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786" y="360631"/>
            <a:ext cx="10241280" cy="1234440"/>
          </a:xfrm>
        </p:spPr>
        <p:txBody>
          <a:bodyPr/>
          <a:lstStyle/>
          <a:p>
            <a:r>
              <a:rPr lang="en-US" dirty="0"/>
              <a:t>Checking for updates on zoom</a:t>
            </a:r>
          </a:p>
        </p:txBody>
      </p:sp>
      <p:pic>
        <p:nvPicPr>
          <p:cNvPr id="5" name="Content Placeholder 4" descr="A screenshot of a cell phone&#10;&#10;Description automatically generated with medium confidence">
            <a:extLst>
              <a:ext uri="{FF2B5EF4-FFF2-40B4-BE49-F238E27FC236}">
                <a16:creationId xmlns:a16="http://schemas.microsoft.com/office/drawing/2014/main" id="{1617D879-2387-6743-8F87-CE2510BD20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9246" y="1868487"/>
            <a:ext cx="6373508" cy="4351338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A8F5275-0845-044A-A2CE-FE4CC532F63C}"/>
              </a:ext>
            </a:extLst>
          </p:cNvPr>
          <p:cNvSpPr/>
          <p:nvPr/>
        </p:nvSpPr>
        <p:spPr>
          <a:xfrm>
            <a:off x="7615238" y="4600575"/>
            <a:ext cx="1085850" cy="250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632794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AnalogousFromDarkSeedLeftStep">
      <a:dk1>
        <a:srgbClr val="000000"/>
      </a:dk1>
      <a:lt1>
        <a:srgbClr val="FFFFFF"/>
      </a:lt1>
      <a:dk2>
        <a:srgbClr val="1C2431"/>
      </a:dk2>
      <a:lt2>
        <a:srgbClr val="F1F3F0"/>
      </a:lt2>
      <a:accent1>
        <a:srgbClr val="A729E7"/>
      </a:accent1>
      <a:accent2>
        <a:srgbClr val="5529D8"/>
      </a:accent2>
      <a:accent3>
        <a:srgbClr val="2949E7"/>
      </a:accent3>
      <a:accent4>
        <a:srgbClr val="1786D5"/>
      </a:accent4>
      <a:accent5>
        <a:srgbClr val="22BFBF"/>
      </a:accent5>
      <a:accent6>
        <a:srgbClr val="16C67C"/>
      </a:accent6>
      <a:hlink>
        <a:srgbClr val="3897AA"/>
      </a:hlink>
      <a:folHlink>
        <a:srgbClr val="7F7F7F"/>
      </a:folHlink>
    </a:clrScheme>
    <a:fontScheme name="Avenir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RiseVTI" id="{C2FC082F-B444-4222-AF20-78444CCB5722}" vid="{39F213E4-0CBC-40CB-B3F6-8C5562B6B9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176</Words>
  <Application>Microsoft Macintosh PowerPoint</Application>
  <PresentationFormat>Widescreen</PresentationFormat>
  <Paragraphs>32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Gill Sans Nova</vt:lpstr>
      <vt:lpstr>GradientRiseVTI</vt:lpstr>
      <vt:lpstr>Zoom 101</vt:lpstr>
      <vt:lpstr>What we will cover today: </vt:lpstr>
      <vt:lpstr>Where to find the passcode</vt:lpstr>
      <vt:lpstr>PowerPoint Presentation</vt:lpstr>
      <vt:lpstr>PowerPoint Presentation</vt:lpstr>
      <vt:lpstr>Using reactions or raising your hand</vt:lpstr>
      <vt:lpstr>Using reactions or raising your hand – from an ipad or phone</vt:lpstr>
      <vt:lpstr>Rename your screen name</vt:lpstr>
      <vt:lpstr>Rename your screen name on an iPad or cell phone</vt:lpstr>
      <vt:lpstr>Changing your view</vt:lpstr>
      <vt:lpstr>Changing your view from and ipad or phone</vt:lpstr>
      <vt:lpstr>Joining breakout rooms</vt:lpstr>
      <vt:lpstr>Using the chat</vt:lpstr>
      <vt:lpstr>Using the chat on an ipad or phone</vt:lpstr>
      <vt:lpstr>Closed captioning</vt:lpstr>
      <vt:lpstr>Checking for updates on zoom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Zoom 101</dc:title>
  <dc:creator>Shawna Francis</dc:creator>
  <cp:lastModifiedBy>Shawna Francis</cp:lastModifiedBy>
  <cp:revision>1</cp:revision>
  <dcterms:created xsi:type="dcterms:W3CDTF">2021-03-31T21:21:06Z</dcterms:created>
  <dcterms:modified xsi:type="dcterms:W3CDTF">2021-04-07T15:13:40Z</dcterms:modified>
</cp:coreProperties>
</file>